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83" r:id="rId3"/>
  </p:sldIdLst>
  <p:sldSz cx="12192000" cy="6858000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83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F4A237-4564-4017-A34C-94495BF60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90991-52C5-43BE-B0D3-5493981B38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DB00-1A51-4DB8-A464-DEEE597D92D8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5F93E-BF54-45DE-AD17-89D4F99EC8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784EA-E15C-4C93-A754-FA42C7C8FF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8EA15-3DD0-432E-8C34-D6785D40610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898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D88D-7022-46AD-8BB5-18B730EBA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8AA1F-866E-4612-B22F-CD6529A88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F924E-0629-4F72-9341-8ADD3B18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7509-1836-4890-AA7C-BB0A4405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86EB9-13C3-477A-84AB-FCBADF56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515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F5DF-DC3F-4765-98B9-FF0723F2C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C3CBC-0772-4E8F-99A0-95DAFF03E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AE61E-B587-472A-BDA6-8F536DB6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66B83-962E-45A5-A363-54C401C0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64D2B-43A2-42BF-BFB7-B8044A8D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139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97EB6-F06E-4AE0-9841-7C013D62E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41E25-8412-42C5-8406-CB0A2E573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FAA04-A530-4335-86D0-0C19DB3D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6E187-9244-48DE-8E04-7A35F7B6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178CB-6809-4D12-97E7-869FAE4A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16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C85A-3A92-48D4-8FF6-727309F7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94A38-F4C8-494A-B863-A876E60EA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621A-1CA8-479F-9634-CA96E178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0B5E3-65CC-4B3D-BDEF-7998F2B8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2648-64B9-4209-A904-2FC9DCDF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909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A6D20-E462-4A37-A6EC-B944AB63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C5C1C-4565-4EB0-A979-449794395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811AF-6263-43F4-88EC-87214179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B5912-0067-4581-BB78-25A63178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E3487-6388-460C-BD6E-763B912D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273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14083-92DC-4C0C-8663-68CB32EFC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ADC57-767D-489A-B225-BE18C73ED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1D45F-E210-4178-9069-811536E67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8B8E0-9E96-4BE2-A4A6-DF445A511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E98A-9EF7-4B61-91A2-D57293B4C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84959-1AB2-4123-B817-A85B7D7D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106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5B3C-DA2E-4B66-A582-147BC500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C8E14-75A6-4700-9F0F-016433E3B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09A8F-5859-4FF8-826F-DF7F33A1A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91180-7647-4C48-84F8-69887F7CC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F64A2-DC7C-49EA-93E0-0E0F6AFEF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32151-FD4F-4D60-8D06-FA6954D0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EF543-3EF3-44E9-880F-82EF0778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00413D-C2D2-497C-B556-8BD9C7E9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94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1C01-6ECA-466A-B693-62B6D3BB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6491A2-BDA3-4550-8B94-9747EE0F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E787C-78DA-4580-9A15-25052560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1D923-F5EB-48F5-9B81-E2ED52AB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57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79A953-6B46-4331-82D7-9475C569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3F558C-82BF-4AF6-BC6F-24A84597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6B714-6EFF-4626-A66B-E20BF4BD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771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AFA7-EBBF-42E4-82AB-68FB896A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1BD0B-4C5D-4761-ACAB-2FF3D01B2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DE61F-F535-4A97-83C1-0DDFA408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A927E-BBA1-4C13-9D18-67CBF776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0E6AB-CB70-4CE5-80CA-C0E6670A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FE77A-8D30-4B79-8B72-86948F64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89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69C3-2E71-46D6-9E60-40E92980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25560E-D0BB-467F-84ED-9E2E06DA6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F30A2-0383-4AAD-BE3D-5973C4302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EB04A-9480-4A92-AD8A-5480C326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311B4-75E0-44B8-A6E7-244E5204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278BE-F8A6-46F0-B0C4-8AE592BC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021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BB9E8-E4A8-42B2-A2B0-0E6F0E35F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D2B8C-7253-421F-98D1-D7BCA926A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97099-F175-496D-A55C-7185D316A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A4C-3AFA-4B3E-8C92-67E25E879C83}" type="datetimeFigureOut">
              <a:rPr lang="en-ZA" smtClean="0"/>
              <a:t>2019/12/18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46B15-19C1-47D0-9A17-EFE32646F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44AFD-1E9B-4469-AB40-CBC23FFA7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4869D-1E7F-4D95-A14B-07FFDED63B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57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7BD59B16-3A27-4F36-8E13-BFC5DB50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59" y="248422"/>
            <a:ext cx="10749217" cy="583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>
            <a:extLst>
              <a:ext uri="{FF2B5EF4-FFF2-40B4-BE49-F238E27FC236}">
                <a16:creationId xmlns:a16="http://schemas.microsoft.com/office/drawing/2014/main" id="{7C038FBF-EA9A-4691-A7A2-96BF4BF39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981" y="6171892"/>
            <a:ext cx="79200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ZA" altLang="en-US" sz="900" b="1" dirty="0"/>
              <a:t>Holmes P.M. Targets for ecosystem repair in riparian ecosystems in Fynbos, Grassland and Savanna biomes. Final report to the Working for Water Programme. July 2007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1742B9-66C4-46D9-AF3A-92CE09255DE3}"/>
              </a:ext>
            </a:extLst>
          </p:cNvPr>
          <p:cNvSpPr txBox="1"/>
          <p:nvPr/>
        </p:nvSpPr>
        <p:spPr>
          <a:xfrm>
            <a:off x="1740023" y="417250"/>
            <a:ext cx="915287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CONCEPTIAL FRAMEWORK FOR RESTORATION /REHABILITATION PLAN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726FBE-AAF9-4D21-B26B-9C00726BD6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018" y="6082546"/>
            <a:ext cx="1775535" cy="716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7000845A-9B5E-4D4B-BC29-0E254EDC9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C3A88A-C8D6-4263-80A2-FE1D7F527C76}"/>
              </a:ext>
            </a:extLst>
          </p:cNvPr>
          <p:cNvSpPr txBox="1"/>
          <p:nvPr/>
        </p:nvSpPr>
        <p:spPr>
          <a:xfrm>
            <a:off x="1155392" y="192473"/>
            <a:ext cx="8496300" cy="56323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REASONS FOR FAILURE OF RESTORATION/ REHABILITATION PROJECTS</a:t>
            </a:r>
          </a:p>
          <a:p>
            <a:pPr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Poor understanding of ecological processes (natural drivers 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eg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fire, browsing, flood-dynamics, succession and spp. Relationships,  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Poor overall planning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landscape context, 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timing, 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scale,</a:t>
            </a:r>
          </a:p>
          <a:p>
            <a:pPr marL="742950" lvl="1" indent="-285750">
              <a:buFontTx/>
              <a:buChar char="-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accurate costing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Poor implementation	      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  -   	resources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  - 	methods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  - 	cause v. symptoms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  - 	poor ongoing maintenance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Poor adaptive management</a:t>
            </a:r>
          </a:p>
          <a:p>
            <a:pPr marL="800100" lvl="1" indent="-342900">
              <a:buFontTx/>
              <a:buChar char="-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Lack of monitoring information</a:t>
            </a:r>
          </a:p>
          <a:p>
            <a:pPr marL="800100" lvl="1" indent="-342900">
              <a:buFontTx/>
              <a:buChar char="-"/>
              <a:defRPr/>
            </a:pP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Failure to respond to changing conditions and disturbance processes</a:t>
            </a:r>
          </a:p>
          <a:p>
            <a:pPr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>
              <a:defRPr/>
            </a:pP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551A6E-C920-48A6-A95E-F31BFC2F3CC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601" y="5761608"/>
            <a:ext cx="1775535" cy="716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C3DE23-C24C-4C50-873F-813261AA6B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1638693"/>
            <a:ext cx="4242062" cy="28186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121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User</dc:creator>
  <cp:lastModifiedBy>Aileen Anderson</cp:lastModifiedBy>
  <cp:revision>8</cp:revision>
  <cp:lastPrinted>2019-12-18T10:37:54Z</cp:lastPrinted>
  <dcterms:created xsi:type="dcterms:W3CDTF">2019-12-16T19:25:21Z</dcterms:created>
  <dcterms:modified xsi:type="dcterms:W3CDTF">2019-12-18T10:53:14Z</dcterms:modified>
</cp:coreProperties>
</file>